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11" r:id="rId2"/>
    <p:sldId id="312" r:id="rId3"/>
    <p:sldId id="315" r:id="rId4"/>
    <p:sldId id="314" r:id="rId5"/>
    <p:sldId id="316" r:id="rId6"/>
    <p:sldId id="31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50" d="100"/>
          <a:sy n="150" d="100"/>
        </p:scale>
        <p:origin x="342" y="-17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1523194" y="3006877"/>
              <a:ext cx="6097611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poser et calculer une multiplication. 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25 × 14 = …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20FE077-10D0-40A7-09FE-293422436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67696"/>
              </p:ext>
            </p:extLst>
          </p:nvPr>
        </p:nvGraphicFramePr>
        <p:xfrm>
          <a:off x="1446261" y="2521756"/>
          <a:ext cx="6171650" cy="3466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66">
                  <a:extLst>
                    <a:ext uri="{9D8B030D-6E8A-4147-A177-3AD203B41FA5}">
                      <a16:colId xmlns:a16="http://schemas.microsoft.com/office/drawing/2014/main" val="321536814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18494909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81929800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6819846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18489943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21024745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997733315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724490916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96124847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256343868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531066327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14278272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25284628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4316020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3017906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148967360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15869000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844772377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17460282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46028609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436767874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529399936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751564138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79109295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165527536"/>
                    </a:ext>
                  </a:extLst>
                </a:gridCol>
              </a:tblGrid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09877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637067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724684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47303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954941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826300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951410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5255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45585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43526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3932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88653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26934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453212"/>
                  </a:ext>
                </a:extLst>
              </a:tr>
            </a:tbl>
          </a:graphicData>
        </a:graphic>
      </p:graphicFrame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0F9AC45-7CA6-2919-3F28-393213B4E5C3}"/>
              </a:ext>
            </a:extLst>
          </p:cNvPr>
          <p:cNvCxnSpPr/>
          <p:nvPr/>
        </p:nvCxnSpPr>
        <p:spPr>
          <a:xfrm>
            <a:off x="1504950" y="2395538"/>
            <a:ext cx="6112961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98A998D-C596-5FB8-F44B-528A57A29024}"/>
              </a:ext>
            </a:extLst>
          </p:cNvPr>
          <p:cNvSpPr txBox="1"/>
          <p:nvPr/>
        </p:nvSpPr>
        <p:spPr>
          <a:xfrm>
            <a:off x="4255861" y="1946328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25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D7F0E6F-E75F-16F5-0563-2B832652179C}"/>
              </a:ext>
            </a:extLst>
          </p:cNvPr>
          <p:cNvSpPr txBox="1"/>
          <p:nvPr/>
        </p:nvSpPr>
        <p:spPr>
          <a:xfrm>
            <a:off x="601614" y="3896540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14</a:t>
            </a:r>
            <a:endParaRPr lang="fr-FR" sz="2000" dirty="0">
              <a:solidFill>
                <a:srgbClr val="7030A0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D4492DB-0306-E9AF-E944-D782894B7FDD}"/>
              </a:ext>
            </a:extLst>
          </p:cNvPr>
          <p:cNvCxnSpPr>
            <a:cxnSpLocks/>
          </p:cNvCxnSpPr>
          <p:nvPr/>
        </p:nvCxnSpPr>
        <p:spPr>
          <a:xfrm>
            <a:off x="1300162" y="2559681"/>
            <a:ext cx="0" cy="33909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21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147389" y="996585"/>
            <a:ext cx="3853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25 × 14 =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20FE077-10D0-40A7-09FE-293422436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831449"/>
              </p:ext>
            </p:extLst>
          </p:nvPr>
        </p:nvGraphicFramePr>
        <p:xfrm>
          <a:off x="1446261" y="2521756"/>
          <a:ext cx="6171650" cy="3466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66">
                  <a:extLst>
                    <a:ext uri="{9D8B030D-6E8A-4147-A177-3AD203B41FA5}">
                      <a16:colId xmlns:a16="http://schemas.microsoft.com/office/drawing/2014/main" val="321536814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18494909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81929800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6819846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18489943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21024745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997733315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724490916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96124847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256343868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531066327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14278272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25284628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4316020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30179062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148967360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15869000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844772377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17460282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460286099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1436767874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529399936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3751564138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2791092951"/>
                    </a:ext>
                  </a:extLst>
                </a:gridCol>
                <a:gridCol w="246866">
                  <a:extLst>
                    <a:ext uri="{9D8B030D-6E8A-4147-A177-3AD203B41FA5}">
                      <a16:colId xmlns:a16="http://schemas.microsoft.com/office/drawing/2014/main" val="4165527536"/>
                    </a:ext>
                  </a:extLst>
                </a:gridCol>
              </a:tblGrid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09877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637067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724684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47303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954941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826300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951410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5255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45585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435266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3932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886538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26934"/>
                  </a:ext>
                </a:extLst>
              </a:tr>
              <a:tr h="247625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61226" marR="61226" marT="30614" marB="306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453212"/>
                  </a:ext>
                </a:extLst>
              </a:tr>
            </a:tbl>
          </a:graphicData>
        </a:graphic>
      </p:graphicFrame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0F9AC45-7CA6-2919-3F28-393213B4E5C3}"/>
              </a:ext>
            </a:extLst>
          </p:cNvPr>
          <p:cNvCxnSpPr/>
          <p:nvPr/>
        </p:nvCxnSpPr>
        <p:spPr>
          <a:xfrm>
            <a:off x="1504950" y="2395538"/>
            <a:ext cx="6112961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98A998D-C596-5FB8-F44B-528A57A29024}"/>
              </a:ext>
            </a:extLst>
          </p:cNvPr>
          <p:cNvSpPr txBox="1"/>
          <p:nvPr/>
        </p:nvSpPr>
        <p:spPr>
          <a:xfrm>
            <a:off x="4255861" y="1946328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25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D7F0E6F-E75F-16F5-0563-2B832652179C}"/>
              </a:ext>
            </a:extLst>
          </p:cNvPr>
          <p:cNvSpPr txBox="1"/>
          <p:nvPr/>
        </p:nvSpPr>
        <p:spPr>
          <a:xfrm>
            <a:off x="601614" y="3896540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14</a:t>
            </a:r>
            <a:endParaRPr lang="fr-FR" sz="2000" dirty="0">
              <a:solidFill>
                <a:srgbClr val="7030A0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D4492DB-0306-E9AF-E944-D782894B7FDD}"/>
              </a:ext>
            </a:extLst>
          </p:cNvPr>
          <p:cNvCxnSpPr>
            <a:cxnSpLocks/>
          </p:cNvCxnSpPr>
          <p:nvPr/>
        </p:nvCxnSpPr>
        <p:spPr>
          <a:xfrm>
            <a:off x="1300162" y="2559681"/>
            <a:ext cx="0" cy="33909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E05FC8E-B66C-32E5-DE57-985DAF7F4ECE}"/>
              </a:ext>
            </a:extLst>
          </p:cNvPr>
          <p:cNvSpPr/>
          <p:nvPr/>
        </p:nvSpPr>
        <p:spPr>
          <a:xfrm>
            <a:off x="1446260" y="2543557"/>
            <a:ext cx="6171649" cy="244753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46BF74-89EE-F8B6-A521-7DB380255442}"/>
              </a:ext>
            </a:extLst>
          </p:cNvPr>
          <p:cNvSpPr txBox="1"/>
          <p:nvPr/>
        </p:nvSpPr>
        <p:spPr>
          <a:xfrm>
            <a:off x="3725409" y="3511819"/>
            <a:ext cx="205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25 × 10</a:t>
            </a:r>
            <a:endParaRPr lang="fr-FR" sz="3600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DC892A-97F8-5035-5F79-C91E9695E7E5}"/>
              </a:ext>
            </a:extLst>
          </p:cNvPr>
          <p:cNvSpPr/>
          <p:nvPr/>
        </p:nvSpPr>
        <p:spPr>
          <a:xfrm>
            <a:off x="1446259" y="5012892"/>
            <a:ext cx="6171649" cy="975614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071D79E-C47D-F158-3271-FB4B290D6D6E}"/>
              </a:ext>
            </a:extLst>
          </p:cNvPr>
          <p:cNvSpPr txBox="1"/>
          <p:nvPr/>
        </p:nvSpPr>
        <p:spPr>
          <a:xfrm>
            <a:off x="3725409" y="5074515"/>
            <a:ext cx="205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25 × 4</a:t>
            </a:r>
            <a:endParaRPr lang="fr-FR" sz="36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B685640-0ABC-4BD4-2E23-E54E191EDB51}"/>
              </a:ext>
            </a:extLst>
          </p:cNvPr>
          <p:cNvSpPr txBox="1"/>
          <p:nvPr/>
        </p:nvSpPr>
        <p:spPr>
          <a:xfrm>
            <a:off x="3185701" y="982624"/>
            <a:ext cx="557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25 × 4 + 25 × 10</a:t>
            </a:r>
          </a:p>
        </p:txBody>
      </p:sp>
    </p:spTree>
    <p:extLst>
      <p:ext uri="{BB962C8B-B14F-4D97-AF65-F5344CB8AC3E}">
        <p14:creationId xmlns:p14="http://schemas.microsoft.com/office/powerpoint/2010/main" val="412720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3" grpId="0" animBg="1"/>
      <p:bldP spid="4" grpId="0"/>
      <p:bldP spid="6" grpId="0" animBg="1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3508175" y="373908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259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0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910390" y="3709855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2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22C9E8-7507-F4B5-8D86-3FF03E83C3FC}"/>
              </a:ext>
            </a:extLst>
          </p:cNvPr>
          <p:cNvSpPr/>
          <p:nvPr/>
        </p:nvSpPr>
        <p:spPr>
          <a:xfrm>
            <a:off x="2721330" y="37259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8F7B55-56C3-7C6F-89D5-DE8360F04C6C}"/>
              </a:ext>
            </a:extLst>
          </p:cNvPr>
          <p:cNvSpPr txBox="1"/>
          <p:nvPr/>
        </p:nvSpPr>
        <p:spPr>
          <a:xfrm>
            <a:off x="147389" y="996585"/>
            <a:ext cx="3853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25 × 14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3747B4-E76C-2D4B-D9B7-D28347F98D48}"/>
              </a:ext>
            </a:extLst>
          </p:cNvPr>
          <p:cNvSpPr txBox="1"/>
          <p:nvPr/>
        </p:nvSpPr>
        <p:spPr>
          <a:xfrm>
            <a:off x="3185701" y="1013144"/>
            <a:ext cx="557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25 × 4 + 25 × 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CD3A0C-A959-463D-3BE1-46741E530DCB}"/>
              </a:ext>
            </a:extLst>
          </p:cNvPr>
          <p:cNvSpPr/>
          <p:nvPr/>
        </p:nvSpPr>
        <p:spPr>
          <a:xfrm>
            <a:off x="3531249" y="290664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55E69A-7CC1-77EA-66BF-0DADE7AA5093}"/>
              </a:ext>
            </a:extLst>
          </p:cNvPr>
          <p:cNvSpPr/>
          <p:nvPr/>
        </p:nvSpPr>
        <p:spPr>
          <a:xfrm>
            <a:off x="3508175" y="37259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0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928BCE-4BEF-9CDF-958F-65C62AF4CCD4}"/>
              </a:ext>
            </a:extLst>
          </p:cNvPr>
          <p:cNvSpPr/>
          <p:nvPr/>
        </p:nvSpPr>
        <p:spPr>
          <a:xfrm>
            <a:off x="2736247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DC4036-CB42-025E-8095-E02D5DCFE714}"/>
              </a:ext>
            </a:extLst>
          </p:cNvPr>
          <p:cNvSpPr/>
          <p:nvPr/>
        </p:nvSpPr>
        <p:spPr>
          <a:xfrm>
            <a:off x="3507771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396CBF-530A-3290-A810-C3FC8D3C0872}"/>
              </a:ext>
            </a:extLst>
          </p:cNvPr>
          <p:cNvSpPr/>
          <p:nvPr/>
        </p:nvSpPr>
        <p:spPr>
          <a:xfrm>
            <a:off x="4279295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0</a:t>
            </a:r>
            <a:endParaRPr lang="fr-FR" sz="2000" dirty="0">
              <a:solidFill>
                <a:srgbClr val="0070C0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DD2B2E9-7D15-3804-7937-F70AA819E59B}"/>
              </a:ext>
            </a:extLst>
          </p:cNvPr>
          <p:cNvCxnSpPr/>
          <p:nvPr/>
        </p:nvCxnSpPr>
        <p:spPr>
          <a:xfrm>
            <a:off x="2736247" y="530178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12E10C3-F8AA-E7B8-829A-D0A0FC0F7EC9}"/>
              </a:ext>
            </a:extLst>
          </p:cNvPr>
          <p:cNvSpPr/>
          <p:nvPr/>
        </p:nvSpPr>
        <p:spPr>
          <a:xfrm>
            <a:off x="1934889" y="4445931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9C634D-9A10-D943-C7AD-56D801AE2CC5}"/>
              </a:ext>
            </a:extLst>
          </p:cNvPr>
          <p:cNvSpPr/>
          <p:nvPr/>
        </p:nvSpPr>
        <p:spPr>
          <a:xfrm>
            <a:off x="4279295" y="536005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0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787B51-2B64-D636-85A5-40F49E784E90}"/>
              </a:ext>
            </a:extLst>
          </p:cNvPr>
          <p:cNvSpPr/>
          <p:nvPr/>
        </p:nvSpPr>
        <p:spPr>
          <a:xfrm>
            <a:off x="3507771" y="535946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84EB8F-6DC1-A3AE-A3EC-51414EEDA3EF}"/>
              </a:ext>
            </a:extLst>
          </p:cNvPr>
          <p:cNvSpPr/>
          <p:nvPr/>
        </p:nvSpPr>
        <p:spPr>
          <a:xfrm>
            <a:off x="2736247" y="535946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3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2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/>
      <p:bldP spid="2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37 × 24 =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0F9AC45-7CA6-2919-3F28-393213B4E5C3}"/>
              </a:ext>
            </a:extLst>
          </p:cNvPr>
          <p:cNvCxnSpPr/>
          <p:nvPr/>
        </p:nvCxnSpPr>
        <p:spPr>
          <a:xfrm>
            <a:off x="1383608" y="2213525"/>
            <a:ext cx="6112961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98A998D-C596-5FB8-F44B-528A57A29024}"/>
              </a:ext>
            </a:extLst>
          </p:cNvPr>
          <p:cNvSpPr txBox="1"/>
          <p:nvPr/>
        </p:nvSpPr>
        <p:spPr>
          <a:xfrm>
            <a:off x="4134519" y="1764315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37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D7F0E6F-E75F-16F5-0563-2B832652179C}"/>
              </a:ext>
            </a:extLst>
          </p:cNvPr>
          <p:cNvSpPr txBox="1"/>
          <p:nvPr/>
        </p:nvSpPr>
        <p:spPr>
          <a:xfrm>
            <a:off x="601614" y="3896540"/>
            <a:ext cx="55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24</a:t>
            </a:r>
            <a:endParaRPr lang="fr-FR" sz="2000" dirty="0">
              <a:solidFill>
                <a:srgbClr val="7030A0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D4492DB-0306-E9AF-E944-D782894B7FDD}"/>
              </a:ext>
            </a:extLst>
          </p:cNvPr>
          <p:cNvCxnSpPr>
            <a:cxnSpLocks/>
          </p:cNvCxnSpPr>
          <p:nvPr/>
        </p:nvCxnSpPr>
        <p:spPr>
          <a:xfrm>
            <a:off x="1300162" y="2559681"/>
            <a:ext cx="0" cy="339090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7C53875-3C49-BB09-8E06-C7BB609F5E3A}"/>
              </a:ext>
            </a:extLst>
          </p:cNvPr>
          <p:cNvGrpSpPr/>
          <p:nvPr/>
        </p:nvGrpSpPr>
        <p:grpSpPr>
          <a:xfrm>
            <a:off x="2074089" y="2391306"/>
            <a:ext cx="4537149" cy="108645"/>
            <a:chOff x="1700595" y="2580732"/>
            <a:chExt cx="4537149" cy="10864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7254F5-D7A6-7CFF-A6A4-E40157243EEB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6640961-0F89-F5C7-DA62-D97C8B92FFB3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F2F139-51CD-22D3-E809-F90B41977F22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0E4E6A-6544-EA99-1B43-B3A67AA5C942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DA7A2FE-EEB9-17EB-1322-BDED64439ABD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33DBD1D-6501-A620-693E-2810D0F35F9B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2BA7726-54CC-0D73-453A-E0137BBC3C16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6A0449-0C54-B22D-44F0-0078AD001AFE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919B6C-0240-572D-49B4-9F7C4EC86E04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025723-9EFE-12E7-CF2C-FB9848171886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43AF17C-C387-2D36-FB54-A7DB0943EEC2}"/>
              </a:ext>
            </a:extLst>
          </p:cNvPr>
          <p:cNvGrpSpPr/>
          <p:nvPr/>
        </p:nvGrpSpPr>
        <p:grpSpPr>
          <a:xfrm>
            <a:off x="2074486" y="2530524"/>
            <a:ext cx="4537149" cy="108645"/>
            <a:chOff x="1700595" y="2580732"/>
            <a:chExt cx="4537149" cy="10864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C72218-D598-10A3-35BC-0EB62E1E931C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37D3771-7393-B543-DE15-049DF3874C40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05927D-1CC4-53CF-4056-1ADEDB367445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C347F3-0D23-AB50-5D6D-9E2F542FC624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F295E7B-B6DF-AC49-7B68-51B43043F174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DE5A0FF-F7FD-9990-E5B4-5C1DD5F190AE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8A16624-ACB5-6D8A-1F73-9FC770BF7ABE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6C26527-237F-6DB7-E0AF-44C592349110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AE1CD21-4503-8702-EC39-474F4D484AF2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F41920-5C4A-AB21-8F75-F6919D607D92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00347F73-9F4B-9705-C9AC-E15E7CC159F6}"/>
              </a:ext>
            </a:extLst>
          </p:cNvPr>
          <p:cNvGrpSpPr/>
          <p:nvPr/>
        </p:nvGrpSpPr>
        <p:grpSpPr>
          <a:xfrm>
            <a:off x="2074883" y="2674076"/>
            <a:ext cx="4537149" cy="108645"/>
            <a:chOff x="1700595" y="2580732"/>
            <a:chExt cx="4537149" cy="10864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7D8405C-43C4-BA1A-FBB4-81A8690549C3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EACD8B-6A78-7CF6-53C8-D1BFFF2A890F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FC374F0-F835-FAEF-F2AB-1DB8A4E50E46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16119DD-6D60-4872-8E88-3946B4EBCDAA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DED3123-A9BE-B702-CC75-DD3D2F8B91C8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787C545-5ABE-8739-EF94-E46D0D1CF008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4C77BF6-EDA6-2B2C-0441-9F1B5F9A92A5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D8E98B7-628E-85B2-EB72-5F9C11602450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37B787F-9CB7-DC14-792F-440C4E6F2019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615AD6A-3F5B-392C-38BF-D4CBDCB30D0B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2EE4028-A68E-CD0B-FC6A-7C336350DFA2}"/>
              </a:ext>
            </a:extLst>
          </p:cNvPr>
          <p:cNvGrpSpPr/>
          <p:nvPr/>
        </p:nvGrpSpPr>
        <p:grpSpPr>
          <a:xfrm>
            <a:off x="2075280" y="2808960"/>
            <a:ext cx="4537149" cy="108645"/>
            <a:chOff x="1700595" y="2580732"/>
            <a:chExt cx="4537149" cy="10864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56BF0B-AFD0-A6C7-7243-D011BE082389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57C808D-B772-BE94-3BF5-21906D5EDA68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F83E677-B8AE-74E8-A5D1-1D870B984BA0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DCFF94C-A8B1-C18E-B6AB-21AADCA989E3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25DF1CC-8BEE-7EDC-A3AF-E2DDC382A196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B6AAFB1-939D-DD7F-7BE8-548DC9EDD7ED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888ADF0-5666-4548-0014-406057446C90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0FEDD80-4607-BEBD-02BB-A354A7F0A1B5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FCD3388-1C10-09CD-5BC9-C6D47BDA157E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E2F91EE-4B95-FBC6-D63C-3D550DB52D5E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A59A86B3-7FC1-7404-4124-771980C4E917}"/>
              </a:ext>
            </a:extLst>
          </p:cNvPr>
          <p:cNvGrpSpPr/>
          <p:nvPr/>
        </p:nvGrpSpPr>
        <p:grpSpPr>
          <a:xfrm>
            <a:off x="2075677" y="2948178"/>
            <a:ext cx="4537149" cy="108645"/>
            <a:chOff x="1700595" y="2580732"/>
            <a:chExt cx="4537149" cy="10864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8C53B18-E540-9C62-82CD-A5F4C0A042FF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D27ACD0-2187-154B-8EAC-D6FC540AFFE4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6D004CD-703D-02C8-2A00-A704599303FB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0F2F8B9-6813-1789-AD02-D081D3CF5C89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395083D-2BE1-8916-D6D5-52AD610F68D2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1EA4BDC-4A2E-22F6-2003-ADF3077C5A47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BED3771-EF00-21AF-1377-7D51A9FFBBCC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156DE9F-C36D-DA98-1A8F-7C796708396A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BB830C7-5CE7-2427-030F-3C51B009A834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34871BC-9890-7B3C-A61E-240BF8FB4A86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F89EF2F9-1B29-9FED-028B-ED3ECFE42400}"/>
              </a:ext>
            </a:extLst>
          </p:cNvPr>
          <p:cNvGrpSpPr/>
          <p:nvPr/>
        </p:nvGrpSpPr>
        <p:grpSpPr>
          <a:xfrm>
            <a:off x="2076074" y="3087396"/>
            <a:ext cx="4537149" cy="108645"/>
            <a:chOff x="1700595" y="2580732"/>
            <a:chExt cx="4537149" cy="108645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8920350-0F6B-C47A-25C0-14946AC8F4D7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D08911B-6A60-3984-D2B9-D834763105C8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702D928-70F4-CA73-33F6-7C345F0B93C6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A5E0C74-9AC7-5DE4-22B8-37D7DD4AE117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50E66B70-7BF7-B8DB-8505-1CDA57C5B4CE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8655972-37F6-5CEE-E5E4-B9EDED93F9BE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5226476-3CE9-8FA0-2AC2-1E0136883A37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579B0B6-9A0B-2D05-C953-B0AD6280AA28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817A049-A190-B53E-6C15-3776ABB813D9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19FDEA0-3B6A-F4C0-D448-7FCEB38EDA4E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6D8F8353-7C4E-7F55-FEDB-FB6E4525094D}"/>
              </a:ext>
            </a:extLst>
          </p:cNvPr>
          <p:cNvGrpSpPr/>
          <p:nvPr/>
        </p:nvGrpSpPr>
        <p:grpSpPr>
          <a:xfrm>
            <a:off x="2076471" y="3226614"/>
            <a:ext cx="4537149" cy="108645"/>
            <a:chOff x="1700595" y="2580732"/>
            <a:chExt cx="4537149" cy="10864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33F50EA-6AE2-B2B4-3B7E-78434EF8F02A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497B7C7-756C-D817-E0DD-5952764D432F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79E03CD-9ABA-3639-5BA1-2ABD9D60307E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9A8C8DD0-9435-8550-5BBF-B0B48B4C9CA6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F8E887C9-71B4-C908-27E1-A78CF76CB186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6FBFD35-4089-A53F-247B-A7C5F7B65096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49E300E-0159-4540-A4B8-95FC91FCFA50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F1423D0-8952-035B-DEA5-935A397094D6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16846E1-7BB7-9CD1-157E-2CD81F3A44EE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487DDCA-CDA9-613A-9FD6-21BE53340CFA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82721429-ADD7-A6DD-B7F1-8CFA1589FA6C}"/>
              </a:ext>
            </a:extLst>
          </p:cNvPr>
          <p:cNvGrpSpPr/>
          <p:nvPr/>
        </p:nvGrpSpPr>
        <p:grpSpPr>
          <a:xfrm>
            <a:off x="2076868" y="3365832"/>
            <a:ext cx="4537149" cy="108645"/>
            <a:chOff x="1700595" y="2580732"/>
            <a:chExt cx="4537149" cy="108645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533D437-CADC-AA65-53BE-4EC085824F27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8EBDB05A-3F25-34FE-94E2-87E00A450266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63E16CD-D325-6DB3-E198-0DBBE793A043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8A83C1C5-EB36-A692-EA37-74728C08E7DB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59A10D5-1197-A363-8BE7-BE22884861BD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11008B9-33F7-5DD0-7171-2B3148327026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D8D5907-0BA6-D7D2-3AC0-335293E30C01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179B2E39-D92B-98D5-EB20-9557B22C23F2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9998090-C655-BC31-FB90-9F21745014E0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CE3D6E2-26D4-E805-7131-F75FBC264D2E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07B7796F-D0DC-C31E-9EFE-B8F54C8146D2}"/>
              </a:ext>
            </a:extLst>
          </p:cNvPr>
          <p:cNvGrpSpPr/>
          <p:nvPr/>
        </p:nvGrpSpPr>
        <p:grpSpPr>
          <a:xfrm>
            <a:off x="2077261" y="3505050"/>
            <a:ext cx="4537149" cy="108645"/>
            <a:chOff x="1700595" y="2580732"/>
            <a:chExt cx="4537149" cy="108645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0413842-FD73-0A2B-99AB-75AF630C04A2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8E75ED9-38CC-C382-4CFD-172B6E15A959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E89CED8-6FB7-A688-CAC8-4DF7C63CD0A4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517D4334-147A-E2AD-B761-7A74FF8CFD85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6057CD5E-75A4-56D0-1450-84BE0C401063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15FF7BC-156A-BC91-40E8-CF922715A35B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E978A6EA-6650-4BAF-C3FA-C7372834036F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92D2BEDD-E7F4-B62C-5C1E-BFA3660FC6E8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34747F7-76CF-1255-784A-58CD056D0D66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5E8E981F-D72E-7375-A169-8AFC5FAF7A9C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79" name="Groupe 378">
            <a:extLst>
              <a:ext uri="{FF2B5EF4-FFF2-40B4-BE49-F238E27FC236}">
                <a16:creationId xmlns:a16="http://schemas.microsoft.com/office/drawing/2014/main" id="{37CD8592-DCB6-F8E3-B68B-C09FA572EF4B}"/>
              </a:ext>
            </a:extLst>
          </p:cNvPr>
          <p:cNvGrpSpPr/>
          <p:nvPr/>
        </p:nvGrpSpPr>
        <p:grpSpPr>
          <a:xfrm>
            <a:off x="2084404" y="3640782"/>
            <a:ext cx="4537149" cy="108645"/>
            <a:chOff x="1700595" y="2580732"/>
            <a:chExt cx="4537149" cy="108645"/>
          </a:xfrm>
        </p:grpSpPr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87D53967-45E5-C161-6C15-970CFA5DB853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57591433-8CFF-65DB-669E-A5551FF331D0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CAA4159A-BAB6-1698-E9AE-4324FFF1E99C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id="{B844F6AA-1221-E0EF-0343-269D509854F5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4" name="Rectangle 383">
              <a:extLst>
                <a:ext uri="{FF2B5EF4-FFF2-40B4-BE49-F238E27FC236}">
                  <a16:creationId xmlns:a16="http://schemas.microsoft.com/office/drawing/2014/main" id="{F3DF52AF-5549-B842-ABAC-3CF115DD1B63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5" name="Rectangle 384">
              <a:extLst>
                <a:ext uri="{FF2B5EF4-FFF2-40B4-BE49-F238E27FC236}">
                  <a16:creationId xmlns:a16="http://schemas.microsoft.com/office/drawing/2014/main" id="{F53798B8-6AEC-A829-9E6B-A801FCD62601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6" name="Rectangle 385">
              <a:extLst>
                <a:ext uri="{FF2B5EF4-FFF2-40B4-BE49-F238E27FC236}">
                  <a16:creationId xmlns:a16="http://schemas.microsoft.com/office/drawing/2014/main" id="{D9F4F98F-8D3E-69B7-08D8-002B3A9C969A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id="{E474949C-B923-AD38-F52D-2A11E625BB82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8" name="Rectangle 387">
              <a:extLst>
                <a:ext uri="{FF2B5EF4-FFF2-40B4-BE49-F238E27FC236}">
                  <a16:creationId xmlns:a16="http://schemas.microsoft.com/office/drawing/2014/main" id="{EE50E47A-B51A-6E0A-7636-704737A541DE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2E8CA9C2-DFC4-BBE3-3384-0540AE4928B6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90" name="Groupe 389">
            <a:extLst>
              <a:ext uri="{FF2B5EF4-FFF2-40B4-BE49-F238E27FC236}">
                <a16:creationId xmlns:a16="http://schemas.microsoft.com/office/drawing/2014/main" id="{7D0AEFAA-87E0-ED0D-B0F6-F803760E0019}"/>
              </a:ext>
            </a:extLst>
          </p:cNvPr>
          <p:cNvGrpSpPr/>
          <p:nvPr/>
        </p:nvGrpSpPr>
        <p:grpSpPr>
          <a:xfrm>
            <a:off x="2077264" y="3903705"/>
            <a:ext cx="4537149" cy="108645"/>
            <a:chOff x="1700595" y="2580732"/>
            <a:chExt cx="4537149" cy="108645"/>
          </a:xfrm>
        </p:grpSpPr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77FDA86D-FB94-92F7-D939-BF8329167BA6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2" name="Rectangle 391">
              <a:extLst>
                <a:ext uri="{FF2B5EF4-FFF2-40B4-BE49-F238E27FC236}">
                  <a16:creationId xmlns:a16="http://schemas.microsoft.com/office/drawing/2014/main" id="{625A8EDA-5F8D-6803-7999-4E972957D291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3" name="Rectangle 392">
              <a:extLst>
                <a:ext uri="{FF2B5EF4-FFF2-40B4-BE49-F238E27FC236}">
                  <a16:creationId xmlns:a16="http://schemas.microsoft.com/office/drawing/2014/main" id="{44F375F4-1801-2887-69D8-A798A4344869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EB6CF4ED-A60E-EFA4-F99B-07A5E4D698A3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DEEBB884-E56B-C808-1F52-FA50886E6BAB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3FF11713-F014-175D-FB17-988B0D4C9926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FEABEC37-8F79-326C-F75E-AADF7A2DB2D5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id="{658D72F6-7D90-B439-B110-A6C9C55FBD20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D1E17C94-F0EF-2FA1-C6F6-41ED1A028A3C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142E9969-669D-6028-F8E0-E06CD7BDC0D0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AB4E29C7-1F84-EC13-753D-B681A461D149}"/>
              </a:ext>
            </a:extLst>
          </p:cNvPr>
          <p:cNvGrpSpPr/>
          <p:nvPr/>
        </p:nvGrpSpPr>
        <p:grpSpPr>
          <a:xfrm>
            <a:off x="2077661" y="4042923"/>
            <a:ext cx="4537149" cy="108645"/>
            <a:chOff x="1700595" y="2580732"/>
            <a:chExt cx="4537149" cy="108645"/>
          </a:xfrm>
        </p:grpSpPr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D9B466BA-7D27-8FB3-7974-912D2B5C9252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07BE7815-75EE-CE4C-5AF8-3ED37650F3A7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49FF4629-DA6D-48C5-3AD8-978D9CDFB8CC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DC9D19C5-0EB0-4A7C-7E0C-AA73F5844405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5E1484AA-5874-10A1-E506-E311481E63AF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27A9E29F-BC35-BFD8-7346-C2270F6D9909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8" name="Rectangle 407">
              <a:extLst>
                <a:ext uri="{FF2B5EF4-FFF2-40B4-BE49-F238E27FC236}">
                  <a16:creationId xmlns:a16="http://schemas.microsoft.com/office/drawing/2014/main" id="{A7A500A2-93E4-BA37-3922-FD5F60DC95AE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0B0A99CE-6245-F921-91D9-C3F45B5DCCA6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0" name="Rectangle 409">
              <a:extLst>
                <a:ext uri="{FF2B5EF4-FFF2-40B4-BE49-F238E27FC236}">
                  <a16:creationId xmlns:a16="http://schemas.microsoft.com/office/drawing/2014/main" id="{49D910D2-1357-56AB-93FD-A07F474A457D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1" name="Rectangle 410">
              <a:extLst>
                <a:ext uri="{FF2B5EF4-FFF2-40B4-BE49-F238E27FC236}">
                  <a16:creationId xmlns:a16="http://schemas.microsoft.com/office/drawing/2014/main" id="{76F3B8F1-D997-3730-928A-5265BBEDCE36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12" name="Groupe 411">
            <a:extLst>
              <a:ext uri="{FF2B5EF4-FFF2-40B4-BE49-F238E27FC236}">
                <a16:creationId xmlns:a16="http://schemas.microsoft.com/office/drawing/2014/main" id="{B50D4B85-5756-B672-21C7-5B8CA953D62D}"/>
              </a:ext>
            </a:extLst>
          </p:cNvPr>
          <p:cNvGrpSpPr/>
          <p:nvPr/>
        </p:nvGrpSpPr>
        <p:grpSpPr>
          <a:xfrm>
            <a:off x="2078058" y="4186475"/>
            <a:ext cx="4537149" cy="108645"/>
            <a:chOff x="1700595" y="2580732"/>
            <a:chExt cx="4537149" cy="108645"/>
          </a:xfrm>
        </p:grpSpPr>
        <p:sp>
          <p:nvSpPr>
            <p:cNvPr id="413" name="Rectangle 412">
              <a:extLst>
                <a:ext uri="{FF2B5EF4-FFF2-40B4-BE49-F238E27FC236}">
                  <a16:creationId xmlns:a16="http://schemas.microsoft.com/office/drawing/2014/main" id="{CD6EC253-B653-C7F0-AC0F-E6F988471871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4" name="Rectangle 413">
              <a:extLst>
                <a:ext uri="{FF2B5EF4-FFF2-40B4-BE49-F238E27FC236}">
                  <a16:creationId xmlns:a16="http://schemas.microsoft.com/office/drawing/2014/main" id="{F3002282-4D24-0095-5C98-42800EE2DC96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5" name="Rectangle 414">
              <a:extLst>
                <a:ext uri="{FF2B5EF4-FFF2-40B4-BE49-F238E27FC236}">
                  <a16:creationId xmlns:a16="http://schemas.microsoft.com/office/drawing/2014/main" id="{FF9406C2-15E3-5320-162D-56D45CFAAA5B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6" name="Rectangle 415">
              <a:extLst>
                <a:ext uri="{FF2B5EF4-FFF2-40B4-BE49-F238E27FC236}">
                  <a16:creationId xmlns:a16="http://schemas.microsoft.com/office/drawing/2014/main" id="{0825CC03-2599-3F74-78D5-DB6360A0E93B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1CA0C349-DC8A-D7CB-9E54-93E76CB73371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26DAAA6A-7D22-2F6A-1279-937D07BE9B32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83DA0EB5-8B62-DA34-1DDA-F0740E1AEA95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id="{FFDDE636-D5B2-701B-FD1F-D6AE9A9A996E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7F5772DC-797D-69B0-53AA-5E4C2398477E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F6F5A17C-821E-4BA9-4CCC-99123F8D9C7D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23" name="Groupe 422">
            <a:extLst>
              <a:ext uri="{FF2B5EF4-FFF2-40B4-BE49-F238E27FC236}">
                <a16:creationId xmlns:a16="http://schemas.microsoft.com/office/drawing/2014/main" id="{1FD33C1D-C610-6F56-05EC-BF0B851039CE}"/>
              </a:ext>
            </a:extLst>
          </p:cNvPr>
          <p:cNvGrpSpPr/>
          <p:nvPr/>
        </p:nvGrpSpPr>
        <p:grpSpPr>
          <a:xfrm>
            <a:off x="2078455" y="4321359"/>
            <a:ext cx="4537149" cy="108645"/>
            <a:chOff x="1700595" y="2580732"/>
            <a:chExt cx="4537149" cy="108645"/>
          </a:xfrm>
        </p:grpSpPr>
        <p:sp>
          <p:nvSpPr>
            <p:cNvPr id="424" name="Rectangle 423">
              <a:extLst>
                <a:ext uri="{FF2B5EF4-FFF2-40B4-BE49-F238E27FC236}">
                  <a16:creationId xmlns:a16="http://schemas.microsoft.com/office/drawing/2014/main" id="{CFA11DF3-8312-9378-458B-A5C6B64C4937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E33F2FA6-293B-D9D4-6492-88AB8EBC21B9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A2216F53-F33D-BE24-9DE1-4AAA3BA28A3D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2F9F18BE-B9FF-9184-D6FA-3437C4747C43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47F3ED6E-7EB6-4E5D-80AB-52B9796FD837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B890E6A0-1005-442E-15CC-4FC324B1FFEE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8343834D-37AD-81AE-A6FF-17EAD2927EDC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1" name="Rectangle 430">
              <a:extLst>
                <a:ext uri="{FF2B5EF4-FFF2-40B4-BE49-F238E27FC236}">
                  <a16:creationId xmlns:a16="http://schemas.microsoft.com/office/drawing/2014/main" id="{07A64A38-958D-A899-8717-6B3237DB1C9D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CA7D50CC-8A8C-4216-39EE-BE1C8528135B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36551BC1-96AE-A47F-8DA8-B5C443F59F32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34" name="Groupe 433">
            <a:extLst>
              <a:ext uri="{FF2B5EF4-FFF2-40B4-BE49-F238E27FC236}">
                <a16:creationId xmlns:a16="http://schemas.microsoft.com/office/drawing/2014/main" id="{C269198B-2A55-D92C-9728-5748DE27C042}"/>
              </a:ext>
            </a:extLst>
          </p:cNvPr>
          <p:cNvGrpSpPr/>
          <p:nvPr/>
        </p:nvGrpSpPr>
        <p:grpSpPr>
          <a:xfrm>
            <a:off x="2078852" y="4460577"/>
            <a:ext cx="4537149" cy="108645"/>
            <a:chOff x="1700595" y="2580732"/>
            <a:chExt cx="4537149" cy="108645"/>
          </a:xfrm>
        </p:grpSpPr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64A664AA-CC49-B84E-C825-DF81B764992B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DF125ED4-762E-7E44-6626-F4DEABB04A3A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7" name="Rectangle 436">
              <a:extLst>
                <a:ext uri="{FF2B5EF4-FFF2-40B4-BE49-F238E27FC236}">
                  <a16:creationId xmlns:a16="http://schemas.microsoft.com/office/drawing/2014/main" id="{623D446A-F0F9-9DED-285F-CEB78085F4FE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8" name="Rectangle 437">
              <a:extLst>
                <a:ext uri="{FF2B5EF4-FFF2-40B4-BE49-F238E27FC236}">
                  <a16:creationId xmlns:a16="http://schemas.microsoft.com/office/drawing/2014/main" id="{51005DBC-F646-49FB-31BD-0C42AE5E16B7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9" name="Rectangle 438">
              <a:extLst>
                <a:ext uri="{FF2B5EF4-FFF2-40B4-BE49-F238E27FC236}">
                  <a16:creationId xmlns:a16="http://schemas.microsoft.com/office/drawing/2014/main" id="{A4D5A042-1C28-4E2C-7E27-2FFDB170D3C5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D68ED596-A4A8-BD92-96DB-C44483414A75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1" name="Rectangle 440">
              <a:extLst>
                <a:ext uri="{FF2B5EF4-FFF2-40B4-BE49-F238E27FC236}">
                  <a16:creationId xmlns:a16="http://schemas.microsoft.com/office/drawing/2014/main" id="{A7947D96-7B6A-38DC-BC98-9D9443D2B4DE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9ED55A20-CBD9-9E14-BA72-03E842E41FF6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3" name="Rectangle 442">
              <a:extLst>
                <a:ext uri="{FF2B5EF4-FFF2-40B4-BE49-F238E27FC236}">
                  <a16:creationId xmlns:a16="http://schemas.microsoft.com/office/drawing/2014/main" id="{0B7DAC0E-9CB3-3A1F-B4A2-9CF2E00CF39D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65EC7E85-A9B1-3F05-C119-191F1099D6E0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45" name="Groupe 444">
            <a:extLst>
              <a:ext uri="{FF2B5EF4-FFF2-40B4-BE49-F238E27FC236}">
                <a16:creationId xmlns:a16="http://schemas.microsoft.com/office/drawing/2014/main" id="{21F7E852-5571-CCED-14A2-5E63F4EA5A0F}"/>
              </a:ext>
            </a:extLst>
          </p:cNvPr>
          <p:cNvGrpSpPr/>
          <p:nvPr/>
        </p:nvGrpSpPr>
        <p:grpSpPr>
          <a:xfrm>
            <a:off x="2079249" y="4599795"/>
            <a:ext cx="4537149" cy="108645"/>
            <a:chOff x="1700595" y="2580732"/>
            <a:chExt cx="4537149" cy="108645"/>
          </a:xfrm>
        </p:grpSpPr>
        <p:sp>
          <p:nvSpPr>
            <p:cNvPr id="446" name="Rectangle 445">
              <a:extLst>
                <a:ext uri="{FF2B5EF4-FFF2-40B4-BE49-F238E27FC236}">
                  <a16:creationId xmlns:a16="http://schemas.microsoft.com/office/drawing/2014/main" id="{D2616ACA-28F1-4B69-2F97-CFF6D59DC10A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41AB51A1-AD35-2825-07BF-8D3A6DEB39E3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CBA31B6D-541D-6004-6722-9C1184B61118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0AC2BE83-885C-BC14-6787-E803A5BA8F09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6A12C4E3-8E9E-3F24-DE97-9E2211346C1A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8375401D-EC8A-1ECF-30DE-18C8AF414EF7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5CDEA684-E27A-86E1-5C27-B2128F6466D8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0BC45E40-F2B9-99B9-E42B-ADE837F227E3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AE4CE777-F7FD-6EFC-5358-E3F4AFAEA359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12676AE3-6F1F-6F26-733E-4B2A3970F1D2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56" name="Groupe 455">
            <a:extLst>
              <a:ext uri="{FF2B5EF4-FFF2-40B4-BE49-F238E27FC236}">
                <a16:creationId xmlns:a16="http://schemas.microsoft.com/office/drawing/2014/main" id="{F16EBF42-CE92-1105-E3B9-E0FD431510D6}"/>
              </a:ext>
            </a:extLst>
          </p:cNvPr>
          <p:cNvGrpSpPr/>
          <p:nvPr/>
        </p:nvGrpSpPr>
        <p:grpSpPr>
          <a:xfrm>
            <a:off x="2079646" y="4739013"/>
            <a:ext cx="4537149" cy="108645"/>
            <a:chOff x="1700595" y="2580732"/>
            <a:chExt cx="4537149" cy="108645"/>
          </a:xfrm>
        </p:grpSpPr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DE863EFF-CB51-DA24-4F3F-FE054F3D28E6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5480A8B1-5B6F-5F3E-91D0-655DAB097FC1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BBA6CCDC-F4C4-655E-5597-F063EB95F5D5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2E96394D-CCC8-B2E6-A843-0EF0BE840418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8223CE92-E66F-9766-D26D-60868DE38AEF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DF1454FE-5EE5-1C0A-8A3A-89F081E5E02A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9AE0E16F-0207-EAAC-D88B-2589AB56E763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189C0C18-3D09-F7D3-7D2A-5780354D5B49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3752131B-C1DF-CD59-2F6F-7D490A6203BC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BE427A30-7D0B-F27C-9AAD-3A67AA173AC2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67" name="Groupe 466">
            <a:extLst>
              <a:ext uri="{FF2B5EF4-FFF2-40B4-BE49-F238E27FC236}">
                <a16:creationId xmlns:a16="http://schemas.microsoft.com/office/drawing/2014/main" id="{1301C6D3-C371-C2D3-A08D-6B4555403E4D}"/>
              </a:ext>
            </a:extLst>
          </p:cNvPr>
          <p:cNvGrpSpPr/>
          <p:nvPr/>
        </p:nvGrpSpPr>
        <p:grpSpPr>
          <a:xfrm>
            <a:off x="2080043" y="4878231"/>
            <a:ext cx="4537149" cy="108645"/>
            <a:chOff x="1700595" y="2580732"/>
            <a:chExt cx="4537149" cy="108645"/>
          </a:xfrm>
        </p:grpSpPr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21DD21FE-256C-A9EA-8CDA-11DD22898AE7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FDB5B615-7F7F-D238-CB52-732759B1828E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0" name="Rectangle 469">
              <a:extLst>
                <a:ext uri="{FF2B5EF4-FFF2-40B4-BE49-F238E27FC236}">
                  <a16:creationId xmlns:a16="http://schemas.microsoft.com/office/drawing/2014/main" id="{6FA9DDCE-CA37-974E-F222-80B9BB0B64A1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B3E3A053-88C2-D504-08B5-44C71882C478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C2120416-3199-A3F6-A680-B21D039DCA9E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3" name="Rectangle 472">
              <a:extLst>
                <a:ext uri="{FF2B5EF4-FFF2-40B4-BE49-F238E27FC236}">
                  <a16:creationId xmlns:a16="http://schemas.microsoft.com/office/drawing/2014/main" id="{C3307968-0352-C9FE-C833-9B25EDB252AA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4" name="Rectangle 473">
              <a:extLst>
                <a:ext uri="{FF2B5EF4-FFF2-40B4-BE49-F238E27FC236}">
                  <a16:creationId xmlns:a16="http://schemas.microsoft.com/office/drawing/2014/main" id="{8C785545-E042-40F3-54D9-7EDCC016430E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7A2FBA54-C1AB-B5E5-F133-3C0C69F83533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6" name="Rectangle 475">
              <a:extLst>
                <a:ext uri="{FF2B5EF4-FFF2-40B4-BE49-F238E27FC236}">
                  <a16:creationId xmlns:a16="http://schemas.microsoft.com/office/drawing/2014/main" id="{C439B9C9-CE8B-9247-50AD-1A9ADD7CD135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94FA19E4-290D-A283-63FC-5FA60E4DA7B1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78" name="Groupe 477">
            <a:extLst>
              <a:ext uri="{FF2B5EF4-FFF2-40B4-BE49-F238E27FC236}">
                <a16:creationId xmlns:a16="http://schemas.microsoft.com/office/drawing/2014/main" id="{8E22B998-708C-BE71-C5D3-2B290EEC6CEB}"/>
              </a:ext>
            </a:extLst>
          </p:cNvPr>
          <p:cNvGrpSpPr/>
          <p:nvPr/>
        </p:nvGrpSpPr>
        <p:grpSpPr>
          <a:xfrm>
            <a:off x="2080436" y="5017449"/>
            <a:ext cx="4537149" cy="108645"/>
            <a:chOff x="1700595" y="2580732"/>
            <a:chExt cx="4537149" cy="108645"/>
          </a:xfrm>
        </p:grpSpPr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id="{1121A4DB-A210-E5A9-8C96-BF9A8144DBAA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id="{54FE315E-A165-9264-31FF-A447CD5D0E6E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id="{573D62ED-63C6-6B9B-7C48-FDAED330ECC0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2" name="Rectangle 481">
              <a:extLst>
                <a:ext uri="{FF2B5EF4-FFF2-40B4-BE49-F238E27FC236}">
                  <a16:creationId xmlns:a16="http://schemas.microsoft.com/office/drawing/2014/main" id="{A564336F-ECD5-0B8F-30B3-E4D04A69228F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3" name="Rectangle 482">
              <a:extLst>
                <a:ext uri="{FF2B5EF4-FFF2-40B4-BE49-F238E27FC236}">
                  <a16:creationId xmlns:a16="http://schemas.microsoft.com/office/drawing/2014/main" id="{19CBF8E1-E726-8467-DD9B-841C09EABA00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4" name="Rectangle 483">
              <a:extLst>
                <a:ext uri="{FF2B5EF4-FFF2-40B4-BE49-F238E27FC236}">
                  <a16:creationId xmlns:a16="http://schemas.microsoft.com/office/drawing/2014/main" id="{D633C922-4619-14E7-B830-0B3469ED52D3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5" name="Rectangle 484">
              <a:extLst>
                <a:ext uri="{FF2B5EF4-FFF2-40B4-BE49-F238E27FC236}">
                  <a16:creationId xmlns:a16="http://schemas.microsoft.com/office/drawing/2014/main" id="{1A9D7A4E-ABE8-2AB5-C7B0-BABD715961FE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6" name="Rectangle 485">
              <a:extLst>
                <a:ext uri="{FF2B5EF4-FFF2-40B4-BE49-F238E27FC236}">
                  <a16:creationId xmlns:a16="http://schemas.microsoft.com/office/drawing/2014/main" id="{51000B0D-8359-EB94-2E59-B282FF917D2C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7" name="Rectangle 486">
              <a:extLst>
                <a:ext uri="{FF2B5EF4-FFF2-40B4-BE49-F238E27FC236}">
                  <a16:creationId xmlns:a16="http://schemas.microsoft.com/office/drawing/2014/main" id="{FC045E48-B949-E14D-B8B2-5FE7B10D0224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8" name="Rectangle 487">
              <a:extLst>
                <a:ext uri="{FF2B5EF4-FFF2-40B4-BE49-F238E27FC236}">
                  <a16:creationId xmlns:a16="http://schemas.microsoft.com/office/drawing/2014/main" id="{C54998FC-64FB-4495-F750-396263A2FC9D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89" name="Groupe 488">
            <a:extLst>
              <a:ext uri="{FF2B5EF4-FFF2-40B4-BE49-F238E27FC236}">
                <a16:creationId xmlns:a16="http://schemas.microsoft.com/office/drawing/2014/main" id="{2E849890-C4AE-9548-461A-A1C04DFAEFBD}"/>
              </a:ext>
            </a:extLst>
          </p:cNvPr>
          <p:cNvGrpSpPr/>
          <p:nvPr/>
        </p:nvGrpSpPr>
        <p:grpSpPr>
          <a:xfrm>
            <a:off x="2087579" y="5153181"/>
            <a:ext cx="4537149" cy="108645"/>
            <a:chOff x="1700595" y="2580732"/>
            <a:chExt cx="4537149" cy="108645"/>
          </a:xfrm>
        </p:grpSpPr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AEC6CA1C-0A8F-A09C-5D72-857FA4DA5178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21183178-C16A-BC14-BAFE-CAEF872CB0F2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6FDAC8CB-E2F2-17F4-D8C8-388507B59291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E0C91666-432D-6E43-C044-27B1CB8D8087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0FE64C01-DF7B-0800-7548-7C27CB546E07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7FFDF558-912B-265A-4E7D-79960866AE0D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27208B00-4E36-0D4A-2F8C-36C901A98D7A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BC05E1F8-FA0B-DDE6-9865-B2A91ABC1164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8" name="Rectangle 497">
              <a:extLst>
                <a:ext uri="{FF2B5EF4-FFF2-40B4-BE49-F238E27FC236}">
                  <a16:creationId xmlns:a16="http://schemas.microsoft.com/office/drawing/2014/main" id="{B8F7E3E7-1B06-8E47-8669-6D296674DC80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9" name="Rectangle 498">
              <a:extLst>
                <a:ext uri="{FF2B5EF4-FFF2-40B4-BE49-F238E27FC236}">
                  <a16:creationId xmlns:a16="http://schemas.microsoft.com/office/drawing/2014/main" id="{C028781B-93B4-9DBF-2219-C509C18D963D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500" name="Groupe 499">
            <a:extLst>
              <a:ext uri="{FF2B5EF4-FFF2-40B4-BE49-F238E27FC236}">
                <a16:creationId xmlns:a16="http://schemas.microsoft.com/office/drawing/2014/main" id="{E15EC5EA-8E51-F441-3263-50044750A2C1}"/>
              </a:ext>
            </a:extLst>
          </p:cNvPr>
          <p:cNvGrpSpPr/>
          <p:nvPr/>
        </p:nvGrpSpPr>
        <p:grpSpPr>
          <a:xfrm>
            <a:off x="2098696" y="5377188"/>
            <a:ext cx="4537149" cy="108645"/>
            <a:chOff x="1700595" y="2580732"/>
            <a:chExt cx="4537149" cy="108645"/>
          </a:xfrm>
        </p:grpSpPr>
        <p:sp>
          <p:nvSpPr>
            <p:cNvPr id="501" name="Rectangle 500">
              <a:extLst>
                <a:ext uri="{FF2B5EF4-FFF2-40B4-BE49-F238E27FC236}">
                  <a16:creationId xmlns:a16="http://schemas.microsoft.com/office/drawing/2014/main" id="{9901518E-9D2C-1B61-48EA-6127C6BE97CB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2" name="Rectangle 501">
              <a:extLst>
                <a:ext uri="{FF2B5EF4-FFF2-40B4-BE49-F238E27FC236}">
                  <a16:creationId xmlns:a16="http://schemas.microsoft.com/office/drawing/2014/main" id="{E9B04086-4AE4-47A7-2080-0FE05CDDE8CF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4761743A-AEDD-E587-2A02-707204CF1B88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7BEF8EF9-8BEA-19DD-E343-6724F9204F3E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5" name="Rectangle 504">
              <a:extLst>
                <a:ext uri="{FF2B5EF4-FFF2-40B4-BE49-F238E27FC236}">
                  <a16:creationId xmlns:a16="http://schemas.microsoft.com/office/drawing/2014/main" id="{1D49B061-2744-B224-504C-559E0551A423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6241AFFC-71E9-A29F-E8C5-DA9C4743C286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7EF769F6-A806-D705-22DC-FF2D754078F0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8" name="Rectangle 507">
              <a:extLst>
                <a:ext uri="{FF2B5EF4-FFF2-40B4-BE49-F238E27FC236}">
                  <a16:creationId xmlns:a16="http://schemas.microsoft.com/office/drawing/2014/main" id="{352CD9ED-A1DE-5793-045D-058B4A2504F7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CE5652F4-3322-52D3-44D9-8B86D2C34A1B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0" name="Rectangle 509">
              <a:extLst>
                <a:ext uri="{FF2B5EF4-FFF2-40B4-BE49-F238E27FC236}">
                  <a16:creationId xmlns:a16="http://schemas.microsoft.com/office/drawing/2014/main" id="{61BA58EC-2296-54FB-0D20-29A13A2D0102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511" name="Groupe 510">
            <a:extLst>
              <a:ext uri="{FF2B5EF4-FFF2-40B4-BE49-F238E27FC236}">
                <a16:creationId xmlns:a16="http://schemas.microsoft.com/office/drawing/2014/main" id="{1003BA75-D2CA-3406-C32A-B6BD49BF7B6E}"/>
              </a:ext>
            </a:extLst>
          </p:cNvPr>
          <p:cNvGrpSpPr/>
          <p:nvPr/>
        </p:nvGrpSpPr>
        <p:grpSpPr>
          <a:xfrm>
            <a:off x="2099093" y="5516406"/>
            <a:ext cx="4537149" cy="108645"/>
            <a:chOff x="1700595" y="2580732"/>
            <a:chExt cx="4537149" cy="108645"/>
          </a:xfrm>
        </p:grpSpPr>
        <p:sp>
          <p:nvSpPr>
            <p:cNvPr id="512" name="Rectangle 511">
              <a:extLst>
                <a:ext uri="{FF2B5EF4-FFF2-40B4-BE49-F238E27FC236}">
                  <a16:creationId xmlns:a16="http://schemas.microsoft.com/office/drawing/2014/main" id="{60867307-9590-D692-A8BA-CF760BBDEA40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3" name="Rectangle 512">
              <a:extLst>
                <a:ext uri="{FF2B5EF4-FFF2-40B4-BE49-F238E27FC236}">
                  <a16:creationId xmlns:a16="http://schemas.microsoft.com/office/drawing/2014/main" id="{83978F08-AACC-697B-3FAD-0BE1F4F9E555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4" name="Rectangle 513">
              <a:extLst>
                <a:ext uri="{FF2B5EF4-FFF2-40B4-BE49-F238E27FC236}">
                  <a16:creationId xmlns:a16="http://schemas.microsoft.com/office/drawing/2014/main" id="{C785DEEC-247D-07B3-4225-752142634E45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2DB65CFF-2DD9-8B71-2F6C-70F6919A1684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6" name="Rectangle 515">
              <a:extLst>
                <a:ext uri="{FF2B5EF4-FFF2-40B4-BE49-F238E27FC236}">
                  <a16:creationId xmlns:a16="http://schemas.microsoft.com/office/drawing/2014/main" id="{757C03B4-4E4A-FC28-B68A-534650E5863A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7" name="Rectangle 516">
              <a:extLst>
                <a:ext uri="{FF2B5EF4-FFF2-40B4-BE49-F238E27FC236}">
                  <a16:creationId xmlns:a16="http://schemas.microsoft.com/office/drawing/2014/main" id="{6E282979-FB0B-24D9-2401-0C5DCF3D8F06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8" name="Rectangle 517">
              <a:extLst>
                <a:ext uri="{FF2B5EF4-FFF2-40B4-BE49-F238E27FC236}">
                  <a16:creationId xmlns:a16="http://schemas.microsoft.com/office/drawing/2014/main" id="{5BD0288A-9E93-7D77-2A05-992CDF5F9996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9" name="Rectangle 518">
              <a:extLst>
                <a:ext uri="{FF2B5EF4-FFF2-40B4-BE49-F238E27FC236}">
                  <a16:creationId xmlns:a16="http://schemas.microsoft.com/office/drawing/2014/main" id="{D6670681-E84C-B280-DED8-F77E350BBB1D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0" name="Rectangle 519">
              <a:extLst>
                <a:ext uri="{FF2B5EF4-FFF2-40B4-BE49-F238E27FC236}">
                  <a16:creationId xmlns:a16="http://schemas.microsoft.com/office/drawing/2014/main" id="{867919DB-AFEA-FB5B-21FC-336EADE189A7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1" name="Rectangle 520">
              <a:extLst>
                <a:ext uri="{FF2B5EF4-FFF2-40B4-BE49-F238E27FC236}">
                  <a16:creationId xmlns:a16="http://schemas.microsoft.com/office/drawing/2014/main" id="{651360AB-4284-CF0A-4B6D-5BF361D331AD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522" name="Groupe 521">
            <a:extLst>
              <a:ext uri="{FF2B5EF4-FFF2-40B4-BE49-F238E27FC236}">
                <a16:creationId xmlns:a16="http://schemas.microsoft.com/office/drawing/2014/main" id="{2A4B545F-E3DB-B06F-2A9B-DFE2E3D9AA1E}"/>
              </a:ext>
            </a:extLst>
          </p:cNvPr>
          <p:cNvGrpSpPr/>
          <p:nvPr/>
        </p:nvGrpSpPr>
        <p:grpSpPr>
          <a:xfrm>
            <a:off x="2099486" y="5655624"/>
            <a:ext cx="4537149" cy="108645"/>
            <a:chOff x="1700595" y="2580732"/>
            <a:chExt cx="4537149" cy="108645"/>
          </a:xfrm>
        </p:grpSpPr>
        <p:sp>
          <p:nvSpPr>
            <p:cNvPr id="523" name="Rectangle 522">
              <a:extLst>
                <a:ext uri="{FF2B5EF4-FFF2-40B4-BE49-F238E27FC236}">
                  <a16:creationId xmlns:a16="http://schemas.microsoft.com/office/drawing/2014/main" id="{2B08FF42-BF2F-3417-EBD4-030AEA5E09F8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4" name="Rectangle 523">
              <a:extLst>
                <a:ext uri="{FF2B5EF4-FFF2-40B4-BE49-F238E27FC236}">
                  <a16:creationId xmlns:a16="http://schemas.microsoft.com/office/drawing/2014/main" id="{74DA421D-5B7C-3C46-18E2-70714654A57B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5" name="Rectangle 524">
              <a:extLst>
                <a:ext uri="{FF2B5EF4-FFF2-40B4-BE49-F238E27FC236}">
                  <a16:creationId xmlns:a16="http://schemas.microsoft.com/office/drawing/2014/main" id="{6C5E7B64-2EA8-4EAC-9ADD-64BD2E62CA8B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6" name="Rectangle 525">
              <a:extLst>
                <a:ext uri="{FF2B5EF4-FFF2-40B4-BE49-F238E27FC236}">
                  <a16:creationId xmlns:a16="http://schemas.microsoft.com/office/drawing/2014/main" id="{575F0230-E27D-103E-4501-B0F34F54A479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7" name="Rectangle 526">
              <a:extLst>
                <a:ext uri="{FF2B5EF4-FFF2-40B4-BE49-F238E27FC236}">
                  <a16:creationId xmlns:a16="http://schemas.microsoft.com/office/drawing/2014/main" id="{7D70DE54-8B43-210E-DCC5-518915C31F1B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8" name="Rectangle 527">
              <a:extLst>
                <a:ext uri="{FF2B5EF4-FFF2-40B4-BE49-F238E27FC236}">
                  <a16:creationId xmlns:a16="http://schemas.microsoft.com/office/drawing/2014/main" id="{9FA61223-2DD2-9C83-21A6-C0BA3FA69938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9" name="Rectangle 528">
              <a:extLst>
                <a:ext uri="{FF2B5EF4-FFF2-40B4-BE49-F238E27FC236}">
                  <a16:creationId xmlns:a16="http://schemas.microsoft.com/office/drawing/2014/main" id="{BDB76AF8-0FE8-5D24-39F7-7449B3AE2DB5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0" name="Rectangle 529">
              <a:extLst>
                <a:ext uri="{FF2B5EF4-FFF2-40B4-BE49-F238E27FC236}">
                  <a16:creationId xmlns:a16="http://schemas.microsoft.com/office/drawing/2014/main" id="{13683045-063A-C34D-9D29-ACA64EE82535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1" name="Rectangle 530">
              <a:extLst>
                <a:ext uri="{FF2B5EF4-FFF2-40B4-BE49-F238E27FC236}">
                  <a16:creationId xmlns:a16="http://schemas.microsoft.com/office/drawing/2014/main" id="{6EF829E0-7501-6D43-398C-510BF35B9F49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2" name="Rectangle 531">
              <a:extLst>
                <a:ext uri="{FF2B5EF4-FFF2-40B4-BE49-F238E27FC236}">
                  <a16:creationId xmlns:a16="http://schemas.microsoft.com/office/drawing/2014/main" id="{9E223C51-165E-2B49-3589-2D3E25F0BF8A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533" name="Groupe 532">
            <a:extLst>
              <a:ext uri="{FF2B5EF4-FFF2-40B4-BE49-F238E27FC236}">
                <a16:creationId xmlns:a16="http://schemas.microsoft.com/office/drawing/2014/main" id="{4B75504F-F6A3-5799-2455-A59A5A905295}"/>
              </a:ext>
            </a:extLst>
          </p:cNvPr>
          <p:cNvGrpSpPr/>
          <p:nvPr/>
        </p:nvGrpSpPr>
        <p:grpSpPr>
          <a:xfrm>
            <a:off x="2106629" y="5791356"/>
            <a:ext cx="4537149" cy="108645"/>
            <a:chOff x="1700595" y="2580732"/>
            <a:chExt cx="4537149" cy="108645"/>
          </a:xfrm>
        </p:grpSpPr>
        <p:sp>
          <p:nvSpPr>
            <p:cNvPr id="534" name="Rectangle 533">
              <a:extLst>
                <a:ext uri="{FF2B5EF4-FFF2-40B4-BE49-F238E27FC236}">
                  <a16:creationId xmlns:a16="http://schemas.microsoft.com/office/drawing/2014/main" id="{61AC1BCE-A00C-667E-3432-1FF290691FA9}"/>
                </a:ext>
              </a:extLst>
            </p:cNvPr>
            <p:cNvSpPr/>
            <p:nvPr/>
          </p:nvSpPr>
          <p:spPr>
            <a:xfrm rot="5400000">
              <a:off x="2186595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5" name="Rectangle 534">
              <a:extLst>
                <a:ext uri="{FF2B5EF4-FFF2-40B4-BE49-F238E27FC236}">
                  <a16:creationId xmlns:a16="http://schemas.microsoft.com/office/drawing/2014/main" id="{2474BAAE-AF55-DF02-237C-8E95D43643F1}"/>
                </a:ext>
              </a:extLst>
            </p:cNvPr>
            <p:cNvSpPr/>
            <p:nvPr/>
          </p:nvSpPr>
          <p:spPr>
            <a:xfrm>
              <a:off x="522701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6" name="Rectangle 535">
              <a:extLst>
                <a:ext uri="{FF2B5EF4-FFF2-40B4-BE49-F238E27FC236}">
                  <a16:creationId xmlns:a16="http://schemas.microsoft.com/office/drawing/2014/main" id="{CF27F89F-6F51-3785-22C2-D5ECDB11EEF7}"/>
                </a:ext>
              </a:extLst>
            </p:cNvPr>
            <p:cNvSpPr/>
            <p:nvPr/>
          </p:nvSpPr>
          <p:spPr>
            <a:xfrm>
              <a:off x="5377469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7" name="Rectangle 536">
              <a:extLst>
                <a:ext uri="{FF2B5EF4-FFF2-40B4-BE49-F238E27FC236}">
                  <a16:creationId xmlns:a16="http://schemas.microsoft.com/office/drawing/2014/main" id="{0433680B-F18A-DAD7-B454-381FBE7FFBB0}"/>
                </a:ext>
              </a:extLst>
            </p:cNvPr>
            <p:cNvSpPr/>
            <p:nvPr/>
          </p:nvSpPr>
          <p:spPr>
            <a:xfrm>
              <a:off x="552792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8" name="Rectangle 537">
              <a:extLst>
                <a:ext uri="{FF2B5EF4-FFF2-40B4-BE49-F238E27FC236}">
                  <a16:creationId xmlns:a16="http://schemas.microsoft.com/office/drawing/2014/main" id="{2B9E370F-9388-7E14-0DD3-53BF36232494}"/>
                </a:ext>
              </a:extLst>
            </p:cNvPr>
            <p:cNvSpPr/>
            <p:nvPr/>
          </p:nvSpPr>
          <p:spPr>
            <a:xfrm rot="5400000">
              <a:off x="3331957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9" name="Rectangle 538">
              <a:extLst>
                <a:ext uri="{FF2B5EF4-FFF2-40B4-BE49-F238E27FC236}">
                  <a16:creationId xmlns:a16="http://schemas.microsoft.com/office/drawing/2014/main" id="{7AF35CDD-1C10-3B77-285F-D8B1F4F48B42}"/>
                </a:ext>
              </a:extLst>
            </p:cNvPr>
            <p:cNvSpPr/>
            <p:nvPr/>
          </p:nvSpPr>
          <p:spPr>
            <a:xfrm rot="5400000">
              <a:off x="4507430" y="2094732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0" name="Rectangle 539">
              <a:extLst>
                <a:ext uri="{FF2B5EF4-FFF2-40B4-BE49-F238E27FC236}">
                  <a16:creationId xmlns:a16="http://schemas.microsoft.com/office/drawing/2014/main" id="{AB18269A-594C-6EB7-8883-72E484D27440}"/>
                </a:ext>
              </a:extLst>
            </p:cNvPr>
            <p:cNvSpPr/>
            <p:nvPr/>
          </p:nvSpPr>
          <p:spPr>
            <a:xfrm>
              <a:off x="567837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1" name="Rectangle 540">
              <a:extLst>
                <a:ext uri="{FF2B5EF4-FFF2-40B4-BE49-F238E27FC236}">
                  <a16:creationId xmlns:a16="http://schemas.microsoft.com/office/drawing/2014/main" id="{DD66E53F-E64B-587E-DFF4-E1B3451BE3A2}"/>
                </a:ext>
              </a:extLst>
            </p:cNvPr>
            <p:cNvSpPr/>
            <p:nvPr/>
          </p:nvSpPr>
          <p:spPr>
            <a:xfrm>
              <a:off x="5828834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2" name="Rectangle 541">
              <a:extLst>
                <a:ext uri="{FF2B5EF4-FFF2-40B4-BE49-F238E27FC236}">
                  <a16:creationId xmlns:a16="http://schemas.microsoft.com/office/drawing/2014/main" id="{9C51F223-EDC0-E457-6E05-70B5EE1F2B1E}"/>
                </a:ext>
              </a:extLst>
            </p:cNvPr>
            <p:cNvSpPr/>
            <p:nvPr/>
          </p:nvSpPr>
          <p:spPr>
            <a:xfrm>
              <a:off x="5979289" y="258137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3" name="Rectangle 542">
              <a:extLst>
                <a:ext uri="{FF2B5EF4-FFF2-40B4-BE49-F238E27FC236}">
                  <a16:creationId xmlns:a16="http://schemas.microsoft.com/office/drawing/2014/main" id="{97A993DF-8D15-6D59-2BFB-DB4F229A862B}"/>
                </a:ext>
              </a:extLst>
            </p:cNvPr>
            <p:cNvSpPr/>
            <p:nvPr/>
          </p:nvSpPr>
          <p:spPr>
            <a:xfrm>
              <a:off x="6129744" y="2580732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544" name="Rectangle : coins arrondis 543">
            <a:extLst>
              <a:ext uri="{FF2B5EF4-FFF2-40B4-BE49-F238E27FC236}">
                <a16:creationId xmlns:a16="http://schemas.microsoft.com/office/drawing/2014/main" id="{037726EC-8FB3-ADD2-2692-59071F767FE8}"/>
              </a:ext>
            </a:extLst>
          </p:cNvPr>
          <p:cNvSpPr/>
          <p:nvPr/>
        </p:nvSpPr>
        <p:spPr>
          <a:xfrm>
            <a:off x="1905001" y="5324476"/>
            <a:ext cx="5003799" cy="70167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5" name="ZoneTexte 544">
            <a:extLst>
              <a:ext uri="{FF2B5EF4-FFF2-40B4-BE49-F238E27FC236}">
                <a16:creationId xmlns:a16="http://schemas.microsoft.com/office/drawing/2014/main" id="{F2EB18AB-4E04-A290-F9D9-76AE51CC1E31}"/>
              </a:ext>
            </a:extLst>
          </p:cNvPr>
          <p:cNvSpPr txBox="1"/>
          <p:nvPr/>
        </p:nvSpPr>
        <p:spPr>
          <a:xfrm>
            <a:off x="2417514" y="995154"/>
            <a:ext cx="1717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37 × 4</a:t>
            </a:r>
          </a:p>
        </p:txBody>
      </p:sp>
      <p:sp>
        <p:nvSpPr>
          <p:cNvPr id="546" name="Rectangle : coins arrondis 545">
            <a:extLst>
              <a:ext uri="{FF2B5EF4-FFF2-40B4-BE49-F238E27FC236}">
                <a16:creationId xmlns:a16="http://schemas.microsoft.com/office/drawing/2014/main" id="{77716FD3-C73C-F6ED-7E64-C4D3476FA850}"/>
              </a:ext>
            </a:extLst>
          </p:cNvPr>
          <p:cNvSpPr/>
          <p:nvPr/>
        </p:nvSpPr>
        <p:spPr>
          <a:xfrm>
            <a:off x="1870076" y="2292109"/>
            <a:ext cx="5003799" cy="3032359"/>
          </a:xfrm>
          <a:prstGeom prst="roundRect">
            <a:avLst>
              <a:gd name="adj" fmla="val 3160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7" name="ZoneTexte 546">
            <a:extLst>
              <a:ext uri="{FF2B5EF4-FFF2-40B4-BE49-F238E27FC236}">
                <a16:creationId xmlns:a16="http://schemas.microsoft.com/office/drawing/2014/main" id="{70BC6E3E-6036-E215-A00A-C85735679B5E}"/>
              </a:ext>
            </a:extLst>
          </p:cNvPr>
          <p:cNvSpPr txBox="1"/>
          <p:nvPr/>
        </p:nvSpPr>
        <p:spPr>
          <a:xfrm>
            <a:off x="3862139" y="1004035"/>
            <a:ext cx="3595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 +37 × 20</a:t>
            </a:r>
          </a:p>
        </p:txBody>
      </p:sp>
    </p:spTree>
    <p:extLst>
      <p:ext uri="{BB962C8B-B14F-4D97-AF65-F5344CB8AC3E}">
        <p14:creationId xmlns:p14="http://schemas.microsoft.com/office/powerpoint/2010/main" val="290958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544" grpId="0" animBg="1"/>
      <p:bldP spid="545" grpId="0"/>
      <p:bldP spid="546" grpId="0" animBg="1"/>
      <p:bldP spid="5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3508175" y="373908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259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910390" y="3709855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2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22C9E8-7507-F4B5-8D86-3FF03E83C3FC}"/>
              </a:ext>
            </a:extLst>
          </p:cNvPr>
          <p:cNvSpPr/>
          <p:nvPr/>
        </p:nvSpPr>
        <p:spPr>
          <a:xfrm>
            <a:off x="2721330" y="37259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8F7B55-56C3-7C6F-89D5-DE8360F04C6C}"/>
              </a:ext>
            </a:extLst>
          </p:cNvPr>
          <p:cNvSpPr txBox="1"/>
          <p:nvPr/>
        </p:nvSpPr>
        <p:spPr>
          <a:xfrm>
            <a:off x="147389" y="996585"/>
            <a:ext cx="3853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37 × 24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3747B4-E76C-2D4B-D9B7-D28347F98D48}"/>
              </a:ext>
            </a:extLst>
          </p:cNvPr>
          <p:cNvSpPr txBox="1"/>
          <p:nvPr/>
        </p:nvSpPr>
        <p:spPr>
          <a:xfrm>
            <a:off x="3185701" y="1013144"/>
            <a:ext cx="557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37 × 4 + 37 × 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CD3A0C-A959-463D-3BE1-46741E530DCB}"/>
              </a:ext>
            </a:extLst>
          </p:cNvPr>
          <p:cNvSpPr/>
          <p:nvPr/>
        </p:nvSpPr>
        <p:spPr>
          <a:xfrm>
            <a:off x="3531249" y="290664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55E69A-7CC1-77EA-66BF-0DADE7AA5093}"/>
              </a:ext>
            </a:extLst>
          </p:cNvPr>
          <p:cNvSpPr/>
          <p:nvPr/>
        </p:nvSpPr>
        <p:spPr>
          <a:xfrm>
            <a:off x="3501445" y="373035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928BCE-4BEF-9CDF-958F-65C62AF4CCD4}"/>
              </a:ext>
            </a:extLst>
          </p:cNvPr>
          <p:cNvSpPr/>
          <p:nvPr/>
        </p:nvSpPr>
        <p:spPr>
          <a:xfrm>
            <a:off x="2736247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6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DC4036-CB42-025E-8095-E02D5DCFE714}"/>
              </a:ext>
            </a:extLst>
          </p:cNvPr>
          <p:cNvSpPr/>
          <p:nvPr/>
        </p:nvSpPr>
        <p:spPr>
          <a:xfrm>
            <a:off x="3507771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396CBF-530A-3290-A810-C3FC8D3C0872}"/>
              </a:ext>
            </a:extLst>
          </p:cNvPr>
          <p:cNvSpPr/>
          <p:nvPr/>
        </p:nvSpPr>
        <p:spPr>
          <a:xfrm>
            <a:off x="4279295" y="4503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0</a:t>
            </a:r>
            <a:endParaRPr lang="fr-FR" sz="2000" dirty="0">
              <a:solidFill>
                <a:srgbClr val="0070C0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DD2B2E9-7D15-3804-7937-F70AA819E59B}"/>
              </a:ext>
            </a:extLst>
          </p:cNvPr>
          <p:cNvCxnSpPr/>
          <p:nvPr/>
        </p:nvCxnSpPr>
        <p:spPr>
          <a:xfrm>
            <a:off x="2736247" y="530178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12E10C3-F8AA-E7B8-829A-D0A0FC0F7EC9}"/>
              </a:ext>
            </a:extLst>
          </p:cNvPr>
          <p:cNvSpPr/>
          <p:nvPr/>
        </p:nvSpPr>
        <p:spPr>
          <a:xfrm>
            <a:off x="1934889" y="4445931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9C634D-9A10-D943-C7AD-56D801AE2CC5}"/>
              </a:ext>
            </a:extLst>
          </p:cNvPr>
          <p:cNvSpPr/>
          <p:nvPr/>
        </p:nvSpPr>
        <p:spPr>
          <a:xfrm>
            <a:off x="4279295" y="536005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787B51-2B64-D636-85A5-40F49E784E90}"/>
              </a:ext>
            </a:extLst>
          </p:cNvPr>
          <p:cNvSpPr/>
          <p:nvPr/>
        </p:nvSpPr>
        <p:spPr>
          <a:xfrm>
            <a:off x="3507771" y="535946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84EB8F-6DC1-A3AE-A3EC-51414EEDA3EF}"/>
              </a:ext>
            </a:extLst>
          </p:cNvPr>
          <p:cNvSpPr/>
          <p:nvPr/>
        </p:nvSpPr>
        <p:spPr>
          <a:xfrm>
            <a:off x="2736247" y="535946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8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C91164-B961-F32D-958E-68A7AE4C4349}"/>
              </a:ext>
            </a:extLst>
          </p:cNvPr>
          <p:cNvSpPr/>
          <p:nvPr/>
        </p:nvSpPr>
        <p:spPr>
          <a:xfrm>
            <a:off x="3168700" y="4507176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1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B4A78B-C360-5F10-9BF0-B3333AA4ED1A}"/>
              </a:ext>
            </a:extLst>
          </p:cNvPr>
          <p:cNvSpPr/>
          <p:nvPr/>
        </p:nvSpPr>
        <p:spPr>
          <a:xfrm>
            <a:off x="2746692" y="449482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7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04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/>
      <p:bldP spid="2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2" grpId="0" animBg="1"/>
      <p:bldP spid="23" grpId="0" animBg="1"/>
      <p:bldP spid="24" grpId="0"/>
      <p:bldP spid="2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137</Words>
  <Application>Microsoft Office PowerPoint</Application>
  <PresentationFormat>Affichage à l'écran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technique de calcul.</vt:lpstr>
      <vt:lpstr>Observe la technique de calcul.</vt:lpstr>
      <vt:lpstr>Observe la technique de calcul.</vt:lpstr>
      <vt:lpstr>Observe la technique de calcul.</vt:lpstr>
      <vt:lpstr>Observe la technique de calcul.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93</cp:revision>
  <dcterms:created xsi:type="dcterms:W3CDTF">2023-02-07T14:55:57Z</dcterms:created>
  <dcterms:modified xsi:type="dcterms:W3CDTF">2025-11-02T07:55:18Z</dcterms:modified>
</cp:coreProperties>
</file>